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9" r:id="rId5"/>
    <p:sldId id="272" r:id="rId6"/>
    <p:sldId id="265" r:id="rId7"/>
    <p:sldId id="267" r:id="rId8"/>
    <p:sldId id="266" r:id="rId9"/>
    <p:sldId id="262" r:id="rId10"/>
    <p:sldId id="263" r:id="rId11"/>
    <p:sldId id="273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1797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1273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702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39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592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535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320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707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7267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298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1562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83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BF371-BB39-403D-A11C-E380FC3F371C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DA12E-469D-4FE3-A7B6-21873EC72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838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aimlab.gg3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F0B96-712F-A471-7113-9A66C4EF15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6600" dirty="0"/>
              <a:t>Training games with other games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1A9A3-23E3-9390-15AC-5AF06CC2A5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Rover Vos</a:t>
            </a:r>
            <a:br>
              <a:rPr lang="en-US" dirty="0"/>
            </a:br>
            <a:r>
              <a:rPr lang="en-US" dirty="0"/>
              <a:t>Non-Entertainment Games</a:t>
            </a:r>
          </a:p>
          <a:p>
            <a:r>
              <a:rPr lang="en-GB" dirty="0"/>
              <a:t>19/06/2023</a:t>
            </a:r>
          </a:p>
        </p:txBody>
      </p:sp>
    </p:spTree>
    <p:extLst>
      <p:ext uri="{BB962C8B-B14F-4D97-AF65-F5344CB8AC3E}">
        <p14:creationId xmlns:p14="http://schemas.microsoft.com/office/powerpoint/2010/main" val="3301473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E364D4D-8BB2-E6EA-A267-59690373FC17}"/>
              </a:ext>
            </a:extLst>
          </p:cNvPr>
          <p:cNvSpPr txBox="1">
            <a:spLocks/>
          </p:cNvSpPr>
          <p:nvPr/>
        </p:nvSpPr>
        <p:spPr>
          <a:xfrm>
            <a:off x="838200" y="17449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Little bit of my own bad field research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66FA371-CC95-2854-6C5D-36FF70F9D498}"/>
              </a:ext>
            </a:extLst>
          </p:cNvPr>
          <p:cNvSpPr txBox="1">
            <a:spLocks/>
          </p:cNvSpPr>
          <p:nvPr/>
        </p:nvSpPr>
        <p:spPr>
          <a:xfrm>
            <a:off x="838200" y="299331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Competition VS Community</a:t>
            </a:r>
          </a:p>
        </p:txBody>
      </p:sp>
    </p:spTree>
    <p:extLst>
      <p:ext uri="{BB962C8B-B14F-4D97-AF65-F5344CB8AC3E}">
        <p14:creationId xmlns:p14="http://schemas.microsoft.com/office/powerpoint/2010/main" val="228873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F0B96-712F-A471-7113-9A66C4EF15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6600" dirty="0"/>
              <a:t>Training games with other games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1A9A3-23E3-9390-15AC-5AF06CC2A5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Rover Vos</a:t>
            </a:r>
            <a:br>
              <a:rPr lang="en-US" dirty="0"/>
            </a:br>
            <a:r>
              <a:rPr lang="en-US" dirty="0"/>
              <a:t>Non-Entertainment Games</a:t>
            </a:r>
          </a:p>
          <a:p>
            <a:r>
              <a:rPr lang="en-GB" dirty="0"/>
              <a:t>19/06/2023</a:t>
            </a:r>
          </a:p>
        </p:txBody>
      </p:sp>
    </p:spTree>
    <p:extLst>
      <p:ext uri="{BB962C8B-B14F-4D97-AF65-F5344CB8AC3E}">
        <p14:creationId xmlns:p14="http://schemas.microsoft.com/office/powerpoint/2010/main" val="278848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0C0EC-DF52-8ECA-1EB9-52A434253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2F7AF-4445-3427-F723-89316869A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600" dirty="0">
                <a:latin typeface="HelveticaNeueLTStd-MdIt"/>
              </a:rPr>
              <a:t>3D Aim Trainer. 2021. 3D Aim Trainer. </a:t>
            </a:r>
            <a:r>
              <a:rPr lang="en-GB" sz="1600" dirty="0" err="1">
                <a:latin typeface="HelveticaNeueLTStd-MdIt"/>
              </a:rPr>
              <a:t>Dendermonde</a:t>
            </a:r>
            <a:r>
              <a:rPr lang="en-GB" sz="1600" dirty="0">
                <a:latin typeface="HelveticaNeueLTStd-MdIt"/>
              </a:rPr>
              <a:t>, Belgium: 3D Aim Trainer</a:t>
            </a:r>
          </a:p>
          <a:p>
            <a:r>
              <a:rPr lang="en-GB" sz="1800" b="0" i="0" u="none" strike="noStrike" baseline="0" dirty="0" err="1">
                <a:latin typeface="HelveticaNeueLTStd-MdIt"/>
              </a:rPr>
              <a:t>Listman</a:t>
            </a:r>
            <a:r>
              <a:rPr lang="en-GB" sz="1800" b="0" i="0" u="none" strike="noStrike" baseline="0" dirty="0">
                <a:latin typeface="HelveticaNeueLTStd-MdIt"/>
              </a:rPr>
              <a:t> ,Jennifer B., Jonathan S. </a:t>
            </a:r>
            <a:r>
              <a:rPr lang="en-GB" sz="1800" b="0" i="0" u="none" strike="noStrike" baseline="0" dirty="0" err="1">
                <a:latin typeface="HelveticaNeueLTStd-MdIt"/>
              </a:rPr>
              <a:t>Tsay</a:t>
            </a:r>
            <a:r>
              <a:rPr lang="en-GB" sz="1800" b="0" i="0" u="none" strike="noStrike" baseline="0" dirty="0">
                <a:latin typeface="HelveticaNeueLTStd-MdIt"/>
              </a:rPr>
              <a:t>, </a:t>
            </a:r>
            <a:r>
              <a:rPr lang="en-GB" sz="1800" b="0" i="0" u="none" strike="noStrike" baseline="0" dirty="0" err="1">
                <a:latin typeface="HelveticaNeueLTStd-MdIt"/>
              </a:rPr>
              <a:t>Hyosub</a:t>
            </a:r>
            <a:r>
              <a:rPr lang="en-GB" sz="1800" b="0" i="0" u="none" strike="noStrike" baseline="0" dirty="0">
                <a:latin typeface="HelveticaNeueLTStd-MdIt"/>
              </a:rPr>
              <a:t> E. </a:t>
            </a:r>
            <a:r>
              <a:rPr lang="en-GB" sz="1800" dirty="0">
                <a:latin typeface="HelveticaNeueLTStd-MdIt"/>
              </a:rPr>
              <a:t>Kim, Wayne E. Mackey and David J. </a:t>
            </a:r>
            <a:r>
              <a:rPr lang="en-GB" sz="1800" dirty="0" err="1">
                <a:latin typeface="HelveticaNeueLTStd-MdIt"/>
              </a:rPr>
              <a:t>Heeger</a:t>
            </a:r>
            <a:r>
              <a:rPr lang="en-GB" sz="1800" dirty="0">
                <a:latin typeface="HelveticaNeueLTStd-MdIt"/>
              </a:rPr>
              <a:t>. </a:t>
            </a:r>
            <a:r>
              <a:rPr lang="en-GB" sz="1600" b="0" i="0" dirty="0">
                <a:effectLst/>
                <a:latin typeface="HelveticaNeue Regular"/>
              </a:rPr>
              <a:t>2021. "Long-Term Motor Learning in the “Wild” With High Volume Video Game Data " </a:t>
            </a:r>
            <a:r>
              <a:rPr lang="en-GB" sz="1600" b="0" i="1" dirty="0">
                <a:effectLst/>
                <a:latin typeface="HelveticaNeue Regular"/>
              </a:rPr>
              <a:t> Frontiers in Human Neuroscience. </a:t>
            </a:r>
            <a:r>
              <a:rPr lang="en-GB" sz="1600" b="0" dirty="0">
                <a:effectLst/>
                <a:latin typeface="HelveticaNeue Regular"/>
              </a:rPr>
              <a:t>Volume 15</a:t>
            </a:r>
            <a:r>
              <a:rPr lang="en-GB" sz="1600" b="0" i="0" dirty="0">
                <a:effectLst/>
                <a:latin typeface="HelveticaNeue Regular"/>
              </a:rPr>
              <a:t>.</a:t>
            </a:r>
          </a:p>
          <a:p>
            <a:pPr algn="l"/>
            <a:r>
              <a:rPr lang="en-GB" sz="1600" b="0" i="0" dirty="0">
                <a:effectLst/>
                <a:latin typeface="HelveticaNeue Regular"/>
              </a:rPr>
              <a:t>Roldan, </a:t>
            </a:r>
            <a:r>
              <a:rPr lang="en-GB" sz="1600" b="0" i="0" dirty="0" err="1">
                <a:effectLst/>
                <a:latin typeface="HelveticaNeue Regular"/>
              </a:rPr>
              <a:t>Cheselle</a:t>
            </a:r>
            <a:r>
              <a:rPr lang="en-GB" sz="1600" b="0" i="0" dirty="0">
                <a:effectLst/>
                <a:latin typeface="HelveticaNeue Regular"/>
              </a:rPr>
              <a:t> Jan and Yogi Tri </a:t>
            </a:r>
            <a:r>
              <a:rPr lang="en-GB" sz="1600" b="0" i="0" dirty="0" err="1">
                <a:effectLst/>
                <a:latin typeface="HelveticaNeue Regular"/>
              </a:rPr>
              <a:t>Prasetyo</a:t>
            </a:r>
            <a:r>
              <a:rPr lang="en-GB" sz="1600" dirty="0">
                <a:latin typeface="HelveticaNeue Regular"/>
              </a:rPr>
              <a:t>.</a:t>
            </a:r>
            <a:r>
              <a:rPr lang="en-GB" sz="1600" b="0" i="0" dirty="0">
                <a:effectLst/>
                <a:latin typeface="HelveticaNeue Regular"/>
              </a:rPr>
              <a:t> 2021. "Evaluating The Effects of Aim Lab Training on Filipino Valorant Players' Shooting Accuracy" </a:t>
            </a:r>
            <a:r>
              <a:rPr lang="en-GB" sz="1600" b="0" i="1" dirty="0">
                <a:effectLst/>
                <a:latin typeface="HelveticaNeue Regular"/>
              </a:rPr>
              <a:t> IEEE 8th International Conference on Industrial Engineering and Applications (ICIEA)</a:t>
            </a:r>
            <a:r>
              <a:rPr lang="en-GB" sz="1600" dirty="0">
                <a:latin typeface="HelveticaNeue Regular"/>
              </a:rPr>
              <a:t>.</a:t>
            </a:r>
            <a:r>
              <a:rPr lang="en-GB" sz="1600" b="0" i="0" dirty="0">
                <a:effectLst/>
                <a:latin typeface="HelveticaNeue Regular"/>
              </a:rPr>
              <a:t> 465-470.</a:t>
            </a:r>
          </a:p>
          <a:p>
            <a:pPr algn="l"/>
            <a:r>
              <a:rPr lang="en-GB" sz="1600" dirty="0" err="1">
                <a:latin typeface="HelveticaNeue Regular"/>
              </a:rPr>
              <a:t>Statespace</a:t>
            </a:r>
            <a:r>
              <a:rPr lang="en-GB" sz="1600" dirty="0">
                <a:latin typeface="HelveticaNeue Regular"/>
              </a:rPr>
              <a:t>. 2020. Next Gen FPS Training Has Arrived. </a:t>
            </a:r>
            <a:r>
              <a:rPr lang="en-GB" sz="1600" dirty="0" err="1">
                <a:latin typeface="HelveticaNeue Regular"/>
              </a:rPr>
              <a:t>Statespace</a:t>
            </a:r>
            <a:r>
              <a:rPr lang="en-GB" sz="1600" dirty="0">
                <a:latin typeface="HelveticaNeue Regular"/>
              </a:rPr>
              <a:t>. </a:t>
            </a:r>
            <a:r>
              <a:rPr lang="en-GB" sz="1600" dirty="0">
                <a:latin typeface="HelveticaNeue Regula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https://aimlab.gg3</a:t>
            </a:r>
            <a:endParaRPr lang="en-GB" sz="1600" dirty="0">
              <a:latin typeface="HelveticaNeue Regular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GB" sz="1800" dirty="0" err="1">
                <a:latin typeface="HelveticaNeueLTStd-MdIt"/>
              </a:rPr>
              <a:t>TacticalAirHorse</a:t>
            </a:r>
            <a:r>
              <a:rPr lang="en-GB" sz="1800" dirty="0">
                <a:latin typeface="HelveticaNeueLTStd-MdIt"/>
              </a:rPr>
              <a:t>. 2022. Castle </a:t>
            </a:r>
            <a:r>
              <a:rPr lang="en-GB" sz="1800" dirty="0" err="1">
                <a:latin typeface="HelveticaNeueLTStd-MdIt"/>
              </a:rPr>
              <a:t>Pineapplia</a:t>
            </a:r>
            <a:r>
              <a:rPr lang="en-GB" sz="1800" dirty="0">
                <a:latin typeface="HelveticaNeueLTStd-MdIt"/>
              </a:rPr>
              <a:t>. Itch.io: </a:t>
            </a:r>
            <a:r>
              <a:rPr lang="en-GB" sz="1800" dirty="0" err="1">
                <a:latin typeface="HelveticaNeueLTStd-MdIt"/>
              </a:rPr>
              <a:t>TacticalAirHorse</a:t>
            </a:r>
            <a:endParaRPr lang="en-GB" sz="1800" dirty="0">
              <a:latin typeface="HelveticaNeueLTStd-MdIt"/>
            </a:endParaRPr>
          </a:p>
          <a:p>
            <a:pPr marL="0" indent="0" algn="l">
              <a:buNone/>
            </a:pPr>
            <a:br>
              <a:rPr lang="en-GB" sz="1600" dirty="0">
                <a:latin typeface="HelveticaNeue Regular"/>
              </a:rPr>
            </a:br>
            <a:endParaRPr lang="en-GB" sz="1600" dirty="0">
              <a:latin typeface="HelveticaNeue Regular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460DBC2-F1F5-42EF-E5E2-E5F980098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0025" y="33766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724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EE1F-9487-4FC4-9359-2C88F1C61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What?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26DB1B-9211-0477-B3F0-06D3EA53BB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98" r="18336"/>
          <a:stretch/>
        </p:blipFill>
        <p:spPr>
          <a:xfrm>
            <a:off x="345782" y="1249272"/>
            <a:ext cx="4719044" cy="43594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987747-36EA-5873-E1E4-F675E50E0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48592"/>
            <a:ext cx="5943600" cy="3505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A3DFCB-AC41-0AA3-2F22-A110D11FCAB5}"/>
              </a:ext>
            </a:extLst>
          </p:cNvPr>
          <p:cNvSpPr txBox="1"/>
          <p:nvPr/>
        </p:nvSpPr>
        <p:spPr>
          <a:xfrm>
            <a:off x="522514" y="480951"/>
            <a:ext cx="1597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3D Aim Trainer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BDA8E0-BA2D-0AFC-CBEB-584AAADF3FB5}"/>
              </a:ext>
            </a:extLst>
          </p:cNvPr>
          <p:cNvSpPr txBox="1"/>
          <p:nvPr/>
        </p:nvSpPr>
        <p:spPr>
          <a:xfrm>
            <a:off x="7247908" y="484910"/>
            <a:ext cx="181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Castle </a:t>
            </a:r>
            <a:r>
              <a:rPr lang="en-GB" i="1" dirty="0" err="1"/>
              <a:t>Pineapplia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204937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EE1F-9487-4FC4-9359-2C88F1C61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Why this topic?</a:t>
            </a:r>
          </a:p>
        </p:txBody>
      </p:sp>
    </p:spTree>
    <p:extLst>
      <p:ext uri="{BB962C8B-B14F-4D97-AF65-F5344CB8AC3E}">
        <p14:creationId xmlns:p14="http://schemas.microsoft.com/office/powerpoint/2010/main" val="3299868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E364D4D-8BB2-E6EA-A267-59690373FC17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What did I find?</a:t>
            </a:r>
          </a:p>
        </p:txBody>
      </p:sp>
    </p:spTree>
    <p:extLst>
      <p:ext uri="{BB962C8B-B14F-4D97-AF65-F5344CB8AC3E}">
        <p14:creationId xmlns:p14="http://schemas.microsoft.com/office/powerpoint/2010/main" val="1450086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E364D4D-8BB2-E6EA-A267-59690373FC17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Quantitative data</a:t>
            </a:r>
          </a:p>
        </p:txBody>
      </p:sp>
    </p:spTree>
    <p:extLst>
      <p:ext uri="{BB962C8B-B14F-4D97-AF65-F5344CB8AC3E}">
        <p14:creationId xmlns:p14="http://schemas.microsoft.com/office/powerpoint/2010/main" val="33767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93B54E7-7339-DF56-12E4-E70CDBF61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913" y="0"/>
            <a:ext cx="5716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582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AF08B5F-AE39-D12C-676C-A40E38BF2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50" y="0"/>
            <a:ext cx="117221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4953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6BA1D27-D98A-0D0B-7665-168DC0FC2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200" y="0"/>
            <a:ext cx="5689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283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E364D4D-8BB2-E6EA-A267-59690373FC17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What I couldn’t find</a:t>
            </a:r>
          </a:p>
        </p:txBody>
      </p:sp>
    </p:spTree>
    <p:extLst>
      <p:ext uri="{BB962C8B-B14F-4D97-AF65-F5344CB8AC3E}">
        <p14:creationId xmlns:p14="http://schemas.microsoft.com/office/powerpoint/2010/main" val="3103761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210</TotalTime>
  <Words>197</Words>
  <Application>Microsoft Office PowerPoint</Application>
  <PresentationFormat>Widescreen</PresentationFormat>
  <Paragraphs>23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HelveticaNeue Regular</vt:lpstr>
      <vt:lpstr>HelveticaNeueLTStd-MdIt</vt:lpstr>
      <vt:lpstr>Office Theme</vt:lpstr>
      <vt:lpstr>Training games with other games</vt:lpstr>
      <vt:lpstr>What?</vt:lpstr>
      <vt:lpstr>Why this topic?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Training games with other games</vt:lpstr>
      <vt:lpstr>Bibliography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games with other games</dc:title>
  <dc:creator>Vos, Rover Anne Christiaanszn</dc:creator>
  <cp:lastModifiedBy>Vos, Rover Anne Christiaanszn</cp:lastModifiedBy>
  <cp:revision>34</cp:revision>
  <dcterms:created xsi:type="dcterms:W3CDTF">2023-06-15T09:11:49Z</dcterms:created>
  <dcterms:modified xsi:type="dcterms:W3CDTF">2023-06-19T07:29:36Z</dcterms:modified>
</cp:coreProperties>
</file>

<file path=docProps/thumbnail.jpeg>
</file>